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3417" y="692696"/>
            <a:ext cx="7414592" cy="1010543"/>
          </a:xfrm>
        </p:spPr>
        <p:txBody>
          <a:bodyPr/>
          <a:lstStyle/>
          <a:p>
            <a:r>
              <a:rPr lang="ru-RU" dirty="0" smtClean="0"/>
              <a:t>Тотальный диктант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00242"/>
            <a:ext cx="28575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020" y="1909905"/>
            <a:ext cx="28575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978" y="1900242"/>
            <a:ext cx="28575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9128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Тотальный диктант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Тотальный диктант</dc:title>
  <dc:creator>1</dc:creator>
  <cp:lastModifiedBy>1</cp:lastModifiedBy>
  <cp:revision>1</cp:revision>
  <dcterms:created xsi:type="dcterms:W3CDTF">2022-04-09T14:22:21Z</dcterms:created>
  <dcterms:modified xsi:type="dcterms:W3CDTF">2022-04-09T14:27:26Z</dcterms:modified>
</cp:coreProperties>
</file>